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60" r:id="rId4"/>
    <p:sldId id="262" r:id="rId5"/>
    <p:sldId id="263" r:id="rId6"/>
    <p:sldId id="261" r:id="rId7"/>
    <p:sldId id="258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5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7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image" Target="../media/image1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image" Target="../media/image1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0826F-9FD0-4BF7-ACD4-639E8B5F6EA7}" type="doc">
      <dgm:prSet loTypeId="urn:microsoft.com/office/officeart/2005/8/layout/vList3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l-PL"/>
        </a:p>
      </dgm:t>
    </dgm:pt>
    <dgm:pt modelId="{B2F341BC-41F3-4076-A218-E5396E0A2A24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Cel pracy</a:t>
          </a:r>
          <a:endParaRPr lang="pl-PL" sz="2400" dirty="0"/>
        </a:p>
      </dgm:t>
    </dgm:pt>
    <dgm:pt modelId="{0F5D2594-A24A-4F6D-B253-920C914891A2}" type="parTrans" cxnId="{503234AC-1A7B-4CF8-BD9C-BC05FC8DC660}">
      <dgm:prSet/>
      <dgm:spPr/>
      <dgm:t>
        <a:bodyPr/>
        <a:lstStyle/>
        <a:p>
          <a:endParaRPr lang="pl-PL"/>
        </a:p>
      </dgm:t>
    </dgm:pt>
    <dgm:pt modelId="{F1E0C8CF-AB50-428A-9173-27CD2F765B58}" type="sibTrans" cxnId="{503234AC-1A7B-4CF8-BD9C-BC05FC8DC660}">
      <dgm:prSet/>
      <dgm:spPr/>
      <dgm:t>
        <a:bodyPr/>
        <a:lstStyle/>
        <a:p>
          <a:endParaRPr lang="pl-PL"/>
        </a:p>
      </dgm:t>
    </dgm:pt>
    <dgm:pt modelId="{2911D9C1-21D0-4F33-A9C1-47E01FECAB65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Zakres pracy</a:t>
          </a:r>
          <a:endParaRPr lang="pl-PL" sz="2400" dirty="0"/>
        </a:p>
      </dgm:t>
    </dgm:pt>
    <dgm:pt modelId="{5EAAEFC3-7AAB-42F9-8A11-FEC02229AA1D}" type="sibTrans" cxnId="{C41C478D-124F-43A9-8DB8-43A118902CDD}">
      <dgm:prSet/>
      <dgm:spPr/>
      <dgm:t>
        <a:bodyPr/>
        <a:lstStyle/>
        <a:p>
          <a:endParaRPr lang="pl-PL"/>
        </a:p>
      </dgm:t>
    </dgm:pt>
    <dgm:pt modelId="{C653D1AD-2555-4D02-85DE-F180358E77FB}" type="parTrans" cxnId="{C41C478D-124F-43A9-8DB8-43A118902CDD}">
      <dgm:prSet/>
      <dgm:spPr/>
      <dgm:t>
        <a:bodyPr/>
        <a:lstStyle/>
        <a:p>
          <a:endParaRPr lang="pl-PL"/>
        </a:p>
      </dgm:t>
    </dgm:pt>
    <dgm:pt modelId="{D83A9CD0-5F6A-4240-97B8-837246E2817D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Istniejące rozwiązania</a:t>
          </a:r>
          <a:endParaRPr lang="pl-PL" sz="2400" dirty="0"/>
        </a:p>
      </dgm:t>
    </dgm:pt>
    <dgm:pt modelId="{4F09955C-6977-40A2-8E9E-F92AA676C9B8}" type="sibTrans" cxnId="{7E0AAFA5-5481-4B56-8E1D-9C9143CB1461}">
      <dgm:prSet/>
      <dgm:spPr/>
      <dgm:t>
        <a:bodyPr/>
        <a:lstStyle/>
        <a:p>
          <a:endParaRPr lang="pl-PL"/>
        </a:p>
      </dgm:t>
    </dgm:pt>
    <dgm:pt modelId="{C83E0599-5F77-45B9-A96F-5F92667EBC89}" type="parTrans" cxnId="{7E0AAFA5-5481-4B56-8E1D-9C9143CB1461}">
      <dgm:prSet/>
      <dgm:spPr/>
      <dgm:t>
        <a:bodyPr/>
        <a:lstStyle/>
        <a:p>
          <a:endParaRPr lang="pl-PL"/>
        </a:p>
      </dgm:t>
    </dgm:pt>
    <dgm:pt modelId="{065C2853-F5CC-4087-9692-3F677B772450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Użyte technologie</a:t>
          </a:r>
          <a:endParaRPr lang="pl-PL" sz="2400" dirty="0"/>
        </a:p>
      </dgm:t>
    </dgm:pt>
    <dgm:pt modelId="{85D6ABF2-BF0F-4B08-A6F2-996CBC71E1A0}" type="sibTrans" cxnId="{954B8892-39EF-4064-A7DC-3465E407C9AC}">
      <dgm:prSet/>
      <dgm:spPr/>
      <dgm:t>
        <a:bodyPr/>
        <a:lstStyle/>
        <a:p>
          <a:endParaRPr lang="pl-PL"/>
        </a:p>
      </dgm:t>
    </dgm:pt>
    <dgm:pt modelId="{2B44DF6F-FC31-4DC7-B71A-2D7F9987AA55}" type="parTrans" cxnId="{954B8892-39EF-4064-A7DC-3465E407C9AC}">
      <dgm:prSet/>
      <dgm:spPr/>
      <dgm:t>
        <a:bodyPr/>
        <a:lstStyle/>
        <a:p>
          <a:endParaRPr lang="pl-PL"/>
        </a:p>
      </dgm:t>
    </dgm:pt>
    <dgm:pt modelId="{C654EE60-AB51-4E1C-84A4-27FFC6E413A5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Aplikacja</a:t>
          </a:r>
          <a:endParaRPr lang="pl-PL" sz="2100" dirty="0"/>
        </a:p>
      </dgm:t>
    </dgm:pt>
    <dgm:pt modelId="{1F982923-2A76-47D2-885E-724D3B84171D}" type="sibTrans" cxnId="{AFFE65CC-8825-4544-8285-4A6B3181B21E}">
      <dgm:prSet/>
      <dgm:spPr/>
      <dgm:t>
        <a:bodyPr/>
        <a:lstStyle/>
        <a:p>
          <a:endParaRPr lang="pl-PL"/>
        </a:p>
      </dgm:t>
    </dgm:pt>
    <dgm:pt modelId="{F7AA0E9B-C613-431E-B66C-154D4A49976D}" type="parTrans" cxnId="{AFFE65CC-8825-4544-8285-4A6B3181B21E}">
      <dgm:prSet/>
      <dgm:spPr/>
      <dgm:t>
        <a:bodyPr/>
        <a:lstStyle/>
        <a:p>
          <a:endParaRPr lang="pl-PL"/>
        </a:p>
      </dgm:t>
    </dgm:pt>
    <dgm:pt modelId="{DB5CDCED-C8D8-46FA-9379-AD230F58164B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Wirtualna rzeczywistość</a:t>
          </a:r>
          <a:endParaRPr lang="pl-PL" sz="2400" dirty="0"/>
        </a:p>
      </dgm:t>
    </dgm:pt>
    <dgm:pt modelId="{495DFAA8-573B-44D0-AF75-1217DF1F9CC3}" type="parTrans" cxnId="{A80A22BF-8CA2-4672-A4DE-1831237C8D91}">
      <dgm:prSet/>
      <dgm:spPr/>
      <dgm:t>
        <a:bodyPr/>
        <a:lstStyle/>
        <a:p>
          <a:endParaRPr lang="pl-PL"/>
        </a:p>
      </dgm:t>
    </dgm:pt>
    <dgm:pt modelId="{A5796146-22C1-44D7-BBBB-3F9F52D639F9}" type="sibTrans" cxnId="{A80A22BF-8CA2-4672-A4DE-1831237C8D91}">
      <dgm:prSet/>
      <dgm:spPr/>
      <dgm:t>
        <a:bodyPr/>
        <a:lstStyle/>
        <a:p>
          <a:endParaRPr lang="pl-PL"/>
        </a:p>
      </dgm:t>
    </dgm:pt>
    <dgm:pt modelId="{40992DA8-0298-4761-838C-6E911A885B28}">
      <dgm:prSet phldrT="[Tekst]" custT="1"/>
      <dgm:spPr/>
      <dgm:t>
        <a:bodyPr/>
        <a:lstStyle/>
        <a:p>
          <a:pPr marL="720000" algn="l"/>
          <a:r>
            <a:rPr lang="pl-PL" sz="2400" dirty="0" smtClean="0"/>
            <a:t>Komunikacja sieciowa</a:t>
          </a:r>
          <a:endParaRPr lang="pl-PL" sz="2400" dirty="0"/>
        </a:p>
      </dgm:t>
    </dgm:pt>
    <dgm:pt modelId="{259847B2-E492-473C-8EA0-3943B5E58D75}" type="parTrans" cxnId="{A00B7847-8775-455C-9E2D-32B41D412943}">
      <dgm:prSet/>
      <dgm:spPr/>
      <dgm:t>
        <a:bodyPr/>
        <a:lstStyle/>
        <a:p>
          <a:endParaRPr lang="pl-PL"/>
        </a:p>
      </dgm:t>
    </dgm:pt>
    <dgm:pt modelId="{F13A5624-1493-4D8E-B8A1-40E67D184D57}" type="sibTrans" cxnId="{A00B7847-8775-455C-9E2D-32B41D412943}">
      <dgm:prSet/>
      <dgm:spPr/>
      <dgm:t>
        <a:bodyPr/>
        <a:lstStyle/>
        <a:p>
          <a:endParaRPr lang="pl-PL"/>
        </a:p>
      </dgm:t>
    </dgm:pt>
    <dgm:pt modelId="{AE6D29B1-A354-4E3F-986D-8515A86B24B7}" type="pres">
      <dgm:prSet presAssocID="{5FF0826F-9FD0-4BF7-ACD4-639E8B5F6EA7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BF987549-AB7F-4F95-AB55-4914D3FC3FD2}" type="pres">
      <dgm:prSet presAssocID="{B2F341BC-41F3-4076-A218-E5396E0A2A24}" presName="composite" presStyleCnt="0"/>
      <dgm:spPr/>
    </dgm:pt>
    <dgm:pt modelId="{0BFC6CB6-13EE-4448-90EB-06E4425E256B}" type="pres">
      <dgm:prSet presAssocID="{B2F341BC-41F3-4076-A218-E5396E0A2A24}" presName="imgShp" presStyleLbl="fgImgPlace1" presStyleIdx="0" presStyleCnt="7" custLinFactNeighborX="5047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454A989-93C7-4AD1-B0AD-FF86C3962020}" type="pres">
      <dgm:prSet presAssocID="{B2F341BC-41F3-4076-A218-E5396E0A2A24}" presName="txShp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7E4AFCC6-6C02-4D76-805F-9B3C337364A6}" type="pres">
      <dgm:prSet presAssocID="{F1E0C8CF-AB50-428A-9173-27CD2F765B58}" presName="spacing" presStyleCnt="0"/>
      <dgm:spPr/>
    </dgm:pt>
    <dgm:pt modelId="{CCE7192B-4739-4AF2-ABEC-052C828A85CE}" type="pres">
      <dgm:prSet presAssocID="{2911D9C1-21D0-4F33-A9C1-47E01FECAB65}" presName="composite" presStyleCnt="0"/>
      <dgm:spPr/>
    </dgm:pt>
    <dgm:pt modelId="{9F62E5AA-C8BC-474F-A2E3-25D61B63AE8B}" type="pres">
      <dgm:prSet presAssocID="{2911D9C1-21D0-4F33-A9C1-47E01FECAB65}" presName="imgShp" presStyleLbl="fgImgPlace1" presStyleIdx="1" presStyleCnt="7" custLinFactNeighborX="5047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pl-PL"/>
        </a:p>
      </dgm:t>
    </dgm:pt>
    <dgm:pt modelId="{A38C088E-084E-4075-8A13-9C8ADBB917CE}" type="pres">
      <dgm:prSet presAssocID="{2911D9C1-21D0-4F33-A9C1-47E01FECAB65}" presName="txShp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288301C4-5F98-4B0A-BF06-287D93683CA0}" type="pres">
      <dgm:prSet presAssocID="{5EAAEFC3-7AAB-42F9-8A11-FEC02229AA1D}" presName="spacing" presStyleCnt="0"/>
      <dgm:spPr/>
    </dgm:pt>
    <dgm:pt modelId="{AEC0093E-FC49-417D-A3E5-DD5C03442927}" type="pres">
      <dgm:prSet presAssocID="{DB5CDCED-C8D8-46FA-9379-AD230F58164B}" presName="composite" presStyleCnt="0"/>
      <dgm:spPr/>
    </dgm:pt>
    <dgm:pt modelId="{3D9C6EFB-82F7-49F0-A671-605E80EC1DB2}" type="pres">
      <dgm:prSet presAssocID="{DB5CDCED-C8D8-46FA-9379-AD230F58164B}" presName="imgShp" presStyleLbl="fgImgPlace1" presStyleIdx="2" presStyleCnt="7" custLinFactX="31994" custLinFactNeighborX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DF1B7E5-3744-4149-9E83-B23B7728D03F}" type="pres">
      <dgm:prSet presAssocID="{DB5CDCED-C8D8-46FA-9379-AD230F58164B}" presName="txShp" presStyleLbl="node1" presStyleIdx="2" presStyleCnt="7" custScaleX="88985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B8C8222A-B3FA-461F-9CEA-2C6BC1FAE708}" type="pres">
      <dgm:prSet presAssocID="{A5796146-22C1-44D7-BBBB-3F9F52D639F9}" presName="spacing" presStyleCnt="0"/>
      <dgm:spPr/>
    </dgm:pt>
    <dgm:pt modelId="{004A3CC3-6F82-4753-AF4A-87AC8B136214}" type="pres">
      <dgm:prSet presAssocID="{40992DA8-0298-4761-838C-6E911A885B28}" presName="composite" presStyleCnt="0"/>
      <dgm:spPr/>
    </dgm:pt>
    <dgm:pt modelId="{FB14BC24-74D0-4FA1-A599-C1B8E349CB86}" type="pres">
      <dgm:prSet presAssocID="{40992DA8-0298-4761-838C-6E911A885B28}" presName="imgShp" presStyleLbl="fgImgPlace1" presStyleIdx="3" presStyleCnt="7" custLinFactX="31994" custLinFactNeighborX="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9AA782BA-0787-4E90-8F68-F1758AFABE15}" type="pres">
      <dgm:prSet presAssocID="{40992DA8-0298-4761-838C-6E911A885B28}" presName="txShp" presStyleLbl="node1" presStyleIdx="3" presStyleCnt="7" custScaleX="88985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0B584D4D-6312-410C-A5BD-E65C7C2E6E1C}" type="pres">
      <dgm:prSet presAssocID="{F13A5624-1493-4D8E-B8A1-40E67D184D57}" presName="spacing" presStyleCnt="0"/>
      <dgm:spPr/>
    </dgm:pt>
    <dgm:pt modelId="{C5E78C3F-8F47-4DB8-AD8E-A6689FE9A6D8}" type="pres">
      <dgm:prSet presAssocID="{D83A9CD0-5F6A-4240-97B8-837246E2817D}" presName="composite" presStyleCnt="0"/>
      <dgm:spPr/>
    </dgm:pt>
    <dgm:pt modelId="{0168397A-A879-4262-8211-9A151F0107AB}" type="pres">
      <dgm:prSet presAssocID="{D83A9CD0-5F6A-4240-97B8-837246E2817D}" presName="imgShp" presStyleLbl="fgImgPlace1" presStyleIdx="4" presStyleCnt="7" custLinFactNeighborX="5047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F1D3773-0229-4A76-A811-ED46868FD5B0}" type="pres">
      <dgm:prSet presAssocID="{D83A9CD0-5F6A-4240-97B8-837246E2817D}" presName="txShp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742C04D3-4F55-4D5A-88B4-82075136938B}" type="pres">
      <dgm:prSet presAssocID="{4F09955C-6977-40A2-8E9E-F92AA676C9B8}" presName="spacing" presStyleCnt="0"/>
      <dgm:spPr/>
    </dgm:pt>
    <dgm:pt modelId="{B2A955B2-B66E-4062-8CA8-254E536F3617}" type="pres">
      <dgm:prSet presAssocID="{065C2853-F5CC-4087-9692-3F677B772450}" presName="composite" presStyleCnt="0"/>
      <dgm:spPr/>
    </dgm:pt>
    <dgm:pt modelId="{3DA356DB-F954-487E-AE4E-893A25E448FC}" type="pres">
      <dgm:prSet presAssocID="{065C2853-F5CC-4087-9692-3F677B772450}" presName="imgShp" presStyleLbl="fgImgPlace1" presStyleIdx="5" presStyleCnt="7" custLinFactNeighborX="50475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5AF4711-7BF6-411C-82A0-7A6FE42425FC}" type="pres">
      <dgm:prSet presAssocID="{065C2853-F5CC-4087-9692-3F677B772450}" presName="txShp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4B6EA073-9038-4C1F-A85D-E46888E3DCD3}" type="pres">
      <dgm:prSet presAssocID="{85D6ABF2-BF0F-4B08-A6F2-996CBC71E1A0}" presName="spacing" presStyleCnt="0"/>
      <dgm:spPr/>
    </dgm:pt>
    <dgm:pt modelId="{97F783AA-8C41-40BA-B437-F38B421337C2}" type="pres">
      <dgm:prSet presAssocID="{C654EE60-AB51-4E1C-84A4-27FFC6E413A5}" presName="composite" presStyleCnt="0"/>
      <dgm:spPr/>
    </dgm:pt>
    <dgm:pt modelId="{A877ED14-23C7-4773-A656-B79899FF1483}" type="pres">
      <dgm:prSet presAssocID="{C654EE60-AB51-4E1C-84A4-27FFC6E413A5}" presName="imgShp" presStyleLbl="fgImgPlace1" presStyleIdx="6" presStyleCnt="7" custLinFactNeighborX="5047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642EB07-1B89-4AF6-82D9-8F3A5E1679D0}" type="pres">
      <dgm:prSet presAssocID="{C654EE60-AB51-4E1C-84A4-27FFC6E413A5}" presName="txShp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F00DEE18-D434-4BC9-A013-BF95E5AAAF24}" type="presOf" srcId="{D83A9CD0-5F6A-4240-97B8-837246E2817D}" destId="{7F1D3773-0229-4A76-A811-ED46868FD5B0}" srcOrd="0" destOrd="0" presId="urn:microsoft.com/office/officeart/2005/8/layout/vList3"/>
    <dgm:cxn modelId="{6E66268C-5F66-4206-A6C9-40465E30BDCE}" type="presOf" srcId="{2911D9C1-21D0-4F33-A9C1-47E01FECAB65}" destId="{A38C088E-084E-4075-8A13-9C8ADBB917CE}" srcOrd="0" destOrd="0" presId="urn:microsoft.com/office/officeart/2005/8/layout/vList3"/>
    <dgm:cxn modelId="{94BF5F79-B820-4B25-A384-2B508F26A397}" type="presOf" srcId="{5FF0826F-9FD0-4BF7-ACD4-639E8B5F6EA7}" destId="{AE6D29B1-A354-4E3F-986D-8515A86B24B7}" srcOrd="0" destOrd="0" presId="urn:microsoft.com/office/officeart/2005/8/layout/vList3"/>
    <dgm:cxn modelId="{C41C478D-124F-43A9-8DB8-43A118902CDD}" srcId="{5FF0826F-9FD0-4BF7-ACD4-639E8B5F6EA7}" destId="{2911D9C1-21D0-4F33-A9C1-47E01FECAB65}" srcOrd="1" destOrd="0" parTransId="{C653D1AD-2555-4D02-85DE-F180358E77FB}" sibTransId="{5EAAEFC3-7AAB-42F9-8A11-FEC02229AA1D}"/>
    <dgm:cxn modelId="{954B8892-39EF-4064-A7DC-3465E407C9AC}" srcId="{5FF0826F-9FD0-4BF7-ACD4-639E8B5F6EA7}" destId="{065C2853-F5CC-4087-9692-3F677B772450}" srcOrd="5" destOrd="0" parTransId="{2B44DF6F-FC31-4DC7-B71A-2D7F9987AA55}" sibTransId="{85D6ABF2-BF0F-4B08-A6F2-996CBC71E1A0}"/>
    <dgm:cxn modelId="{503234AC-1A7B-4CF8-BD9C-BC05FC8DC660}" srcId="{5FF0826F-9FD0-4BF7-ACD4-639E8B5F6EA7}" destId="{B2F341BC-41F3-4076-A218-E5396E0A2A24}" srcOrd="0" destOrd="0" parTransId="{0F5D2594-A24A-4F6D-B253-920C914891A2}" sibTransId="{F1E0C8CF-AB50-428A-9173-27CD2F765B58}"/>
    <dgm:cxn modelId="{C09FC266-2F9E-42A3-8A05-C5C5358B91F6}" type="presOf" srcId="{B2F341BC-41F3-4076-A218-E5396E0A2A24}" destId="{1454A989-93C7-4AD1-B0AD-FF86C3962020}" srcOrd="0" destOrd="0" presId="urn:microsoft.com/office/officeart/2005/8/layout/vList3"/>
    <dgm:cxn modelId="{2551D854-E6D8-4973-A71E-88B11FF49A92}" type="presOf" srcId="{DB5CDCED-C8D8-46FA-9379-AD230F58164B}" destId="{ADF1B7E5-3744-4149-9E83-B23B7728D03F}" srcOrd="0" destOrd="0" presId="urn:microsoft.com/office/officeart/2005/8/layout/vList3"/>
    <dgm:cxn modelId="{7E0AAFA5-5481-4B56-8E1D-9C9143CB1461}" srcId="{5FF0826F-9FD0-4BF7-ACD4-639E8B5F6EA7}" destId="{D83A9CD0-5F6A-4240-97B8-837246E2817D}" srcOrd="4" destOrd="0" parTransId="{C83E0599-5F77-45B9-A96F-5F92667EBC89}" sibTransId="{4F09955C-6977-40A2-8E9E-F92AA676C9B8}"/>
    <dgm:cxn modelId="{AFFE65CC-8825-4544-8285-4A6B3181B21E}" srcId="{5FF0826F-9FD0-4BF7-ACD4-639E8B5F6EA7}" destId="{C654EE60-AB51-4E1C-84A4-27FFC6E413A5}" srcOrd="6" destOrd="0" parTransId="{F7AA0E9B-C613-431E-B66C-154D4A49976D}" sibTransId="{1F982923-2A76-47D2-885E-724D3B84171D}"/>
    <dgm:cxn modelId="{5C716221-9586-4A0A-B328-02B77FE5E1B3}" type="presOf" srcId="{40992DA8-0298-4761-838C-6E911A885B28}" destId="{9AA782BA-0787-4E90-8F68-F1758AFABE15}" srcOrd="0" destOrd="0" presId="urn:microsoft.com/office/officeart/2005/8/layout/vList3"/>
    <dgm:cxn modelId="{A00B7847-8775-455C-9E2D-32B41D412943}" srcId="{5FF0826F-9FD0-4BF7-ACD4-639E8B5F6EA7}" destId="{40992DA8-0298-4761-838C-6E911A885B28}" srcOrd="3" destOrd="0" parTransId="{259847B2-E492-473C-8EA0-3943B5E58D75}" sibTransId="{F13A5624-1493-4D8E-B8A1-40E67D184D57}"/>
    <dgm:cxn modelId="{3BDB6865-06DD-42FB-8DA6-4A04598CFBA3}" type="presOf" srcId="{065C2853-F5CC-4087-9692-3F677B772450}" destId="{25AF4711-7BF6-411C-82A0-7A6FE42425FC}" srcOrd="0" destOrd="0" presId="urn:microsoft.com/office/officeart/2005/8/layout/vList3"/>
    <dgm:cxn modelId="{A8872C14-6E0B-4A93-9734-EAAB6CA8E821}" type="presOf" srcId="{C654EE60-AB51-4E1C-84A4-27FFC6E413A5}" destId="{4642EB07-1B89-4AF6-82D9-8F3A5E1679D0}" srcOrd="0" destOrd="0" presId="urn:microsoft.com/office/officeart/2005/8/layout/vList3"/>
    <dgm:cxn modelId="{A80A22BF-8CA2-4672-A4DE-1831237C8D91}" srcId="{5FF0826F-9FD0-4BF7-ACD4-639E8B5F6EA7}" destId="{DB5CDCED-C8D8-46FA-9379-AD230F58164B}" srcOrd="2" destOrd="0" parTransId="{495DFAA8-573B-44D0-AF75-1217DF1F9CC3}" sibTransId="{A5796146-22C1-44D7-BBBB-3F9F52D639F9}"/>
    <dgm:cxn modelId="{64B83DDD-0CC9-4DFC-B3B4-BEE1E1C70EAD}" type="presParOf" srcId="{AE6D29B1-A354-4E3F-986D-8515A86B24B7}" destId="{BF987549-AB7F-4F95-AB55-4914D3FC3FD2}" srcOrd="0" destOrd="0" presId="urn:microsoft.com/office/officeart/2005/8/layout/vList3"/>
    <dgm:cxn modelId="{39DF1E82-9834-48AC-BAD7-1564C61BC8D3}" type="presParOf" srcId="{BF987549-AB7F-4F95-AB55-4914D3FC3FD2}" destId="{0BFC6CB6-13EE-4448-90EB-06E4425E256B}" srcOrd="0" destOrd="0" presId="urn:microsoft.com/office/officeart/2005/8/layout/vList3"/>
    <dgm:cxn modelId="{2BDEF18B-DD96-4A11-940A-621BAD9BB144}" type="presParOf" srcId="{BF987549-AB7F-4F95-AB55-4914D3FC3FD2}" destId="{1454A989-93C7-4AD1-B0AD-FF86C3962020}" srcOrd="1" destOrd="0" presId="urn:microsoft.com/office/officeart/2005/8/layout/vList3"/>
    <dgm:cxn modelId="{A1C9EBA2-EDBC-42C7-8DFE-47DE97A55ECC}" type="presParOf" srcId="{AE6D29B1-A354-4E3F-986D-8515A86B24B7}" destId="{7E4AFCC6-6C02-4D76-805F-9B3C337364A6}" srcOrd="1" destOrd="0" presId="urn:microsoft.com/office/officeart/2005/8/layout/vList3"/>
    <dgm:cxn modelId="{F671DD24-250D-4A60-AD24-E9A211D66268}" type="presParOf" srcId="{AE6D29B1-A354-4E3F-986D-8515A86B24B7}" destId="{CCE7192B-4739-4AF2-ABEC-052C828A85CE}" srcOrd="2" destOrd="0" presId="urn:microsoft.com/office/officeart/2005/8/layout/vList3"/>
    <dgm:cxn modelId="{C30426C5-629F-4C45-B2F6-E5D2DD1C0E25}" type="presParOf" srcId="{CCE7192B-4739-4AF2-ABEC-052C828A85CE}" destId="{9F62E5AA-C8BC-474F-A2E3-25D61B63AE8B}" srcOrd="0" destOrd="0" presId="urn:microsoft.com/office/officeart/2005/8/layout/vList3"/>
    <dgm:cxn modelId="{3CBC0BA7-BCD5-4E2E-A33B-4D6EF5F9CF8F}" type="presParOf" srcId="{CCE7192B-4739-4AF2-ABEC-052C828A85CE}" destId="{A38C088E-084E-4075-8A13-9C8ADBB917CE}" srcOrd="1" destOrd="0" presId="urn:microsoft.com/office/officeart/2005/8/layout/vList3"/>
    <dgm:cxn modelId="{4A3FCB9C-F1FF-4A47-9438-780C180EA7B8}" type="presParOf" srcId="{AE6D29B1-A354-4E3F-986D-8515A86B24B7}" destId="{288301C4-5F98-4B0A-BF06-287D93683CA0}" srcOrd="3" destOrd="0" presId="urn:microsoft.com/office/officeart/2005/8/layout/vList3"/>
    <dgm:cxn modelId="{136B5FDB-7AFE-4E61-B998-850DA98F4E04}" type="presParOf" srcId="{AE6D29B1-A354-4E3F-986D-8515A86B24B7}" destId="{AEC0093E-FC49-417D-A3E5-DD5C03442927}" srcOrd="4" destOrd="0" presId="urn:microsoft.com/office/officeart/2005/8/layout/vList3"/>
    <dgm:cxn modelId="{08F59393-431C-4B21-ABDC-460A5096139C}" type="presParOf" srcId="{AEC0093E-FC49-417D-A3E5-DD5C03442927}" destId="{3D9C6EFB-82F7-49F0-A671-605E80EC1DB2}" srcOrd="0" destOrd="0" presId="urn:microsoft.com/office/officeart/2005/8/layout/vList3"/>
    <dgm:cxn modelId="{F30D0437-3730-4DAA-AE8D-2786EEE8217A}" type="presParOf" srcId="{AEC0093E-FC49-417D-A3E5-DD5C03442927}" destId="{ADF1B7E5-3744-4149-9E83-B23B7728D03F}" srcOrd="1" destOrd="0" presId="urn:microsoft.com/office/officeart/2005/8/layout/vList3"/>
    <dgm:cxn modelId="{05F554B0-D0DE-4F22-8D36-ABC26712B696}" type="presParOf" srcId="{AE6D29B1-A354-4E3F-986D-8515A86B24B7}" destId="{B8C8222A-B3FA-461F-9CEA-2C6BC1FAE708}" srcOrd="5" destOrd="0" presId="urn:microsoft.com/office/officeart/2005/8/layout/vList3"/>
    <dgm:cxn modelId="{5681F5C1-2DBD-4390-BE39-A8E8D1B1D7C2}" type="presParOf" srcId="{AE6D29B1-A354-4E3F-986D-8515A86B24B7}" destId="{004A3CC3-6F82-4753-AF4A-87AC8B136214}" srcOrd="6" destOrd="0" presId="urn:microsoft.com/office/officeart/2005/8/layout/vList3"/>
    <dgm:cxn modelId="{2056260A-3642-4589-9FD9-D141F1BA5039}" type="presParOf" srcId="{004A3CC3-6F82-4753-AF4A-87AC8B136214}" destId="{FB14BC24-74D0-4FA1-A599-C1B8E349CB86}" srcOrd="0" destOrd="0" presId="urn:microsoft.com/office/officeart/2005/8/layout/vList3"/>
    <dgm:cxn modelId="{962CCAFA-A83E-491A-8311-B79032BCCA80}" type="presParOf" srcId="{004A3CC3-6F82-4753-AF4A-87AC8B136214}" destId="{9AA782BA-0787-4E90-8F68-F1758AFABE15}" srcOrd="1" destOrd="0" presId="urn:microsoft.com/office/officeart/2005/8/layout/vList3"/>
    <dgm:cxn modelId="{31EDC7CF-2671-41F2-9F67-F893D21583CD}" type="presParOf" srcId="{AE6D29B1-A354-4E3F-986D-8515A86B24B7}" destId="{0B584D4D-6312-410C-A5BD-E65C7C2E6E1C}" srcOrd="7" destOrd="0" presId="urn:microsoft.com/office/officeart/2005/8/layout/vList3"/>
    <dgm:cxn modelId="{FA982348-8C25-461C-8435-61F2A2198867}" type="presParOf" srcId="{AE6D29B1-A354-4E3F-986D-8515A86B24B7}" destId="{C5E78C3F-8F47-4DB8-AD8E-A6689FE9A6D8}" srcOrd="8" destOrd="0" presId="urn:microsoft.com/office/officeart/2005/8/layout/vList3"/>
    <dgm:cxn modelId="{1AA30F99-EAB6-4344-86CA-C229FAF898BC}" type="presParOf" srcId="{C5E78C3F-8F47-4DB8-AD8E-A6689FE9A6D8}" destId="{0168397A-A879-4262-8211-9A151F0107AB}" srcOrd="0" destOrd="0" presId="urn:microsoft.com/office/officeart/2005/8/layout/vList3"/>
    <dgm:cxn modelId="{0DF2CF30-CAB4-4C5B-ABAA-DDC6690F1CBC}" type="presParOf" srcId="{C5E78C3F-8F47-4DB8-AD8E-A6689FE9A6D8}" destId="{7F1D3773-0229-4A76-A811-ED46868FD5B0}" srcOrd="1" destOrd="0" presId="urn:microsoft.com/office/officeart/2005/8/layout/vList3"/>
    <dgm:cxn modelId="{789F713F-4F90-48BE-932B-5872288CAAFF}" type="presParOf" srcId="{AE6D29B1-A354-4E3F-986D-8515A86B24B7}" destId="{742C04D3-4F55-4D5A-88B4-82075136938B}" srcOrd="9" destOrd="0" presId="urn:microsoft.com/office/officeart/2005/8/layout/vList3"/>
    <dgm:cxn modelId="{F355BC3E-0668-4532-819F-F48CF497A729}" type="presParOf" srcId="{AE6D29B1-A354-4E3F-986D-8515A86B24B7}" destId="{B2A955B2-B66E-4062-8CA8-254E536F3617}" srcOrd="10" destOrd="0" presId="urn:microsoft.com/office/officeart/2005/8/layout/vList3"/>
    <dgm:cxn modelId="{FEA55906-155F-41CA-ADC9-AE90C6E9A149}" type="presParOf" srcId="{B2A955B2-B66E-4062-8CA8-254E536F3617}" destId="{3DA356DB-F954-487E-AE4E-893A25E448FC}" srcOrd="0" destOrd="0" presId="urn:microsoft.com/office/officeart/2005/8/layout/vList3"/>
    <dgm:cxn modelId="{62857147-DEFD-46F3-9C6E-408EFB0633F0}" type="presParOf" srcId="{B2A955B2-B66E-4062-8CA8-254E536F3617}" destId="{25AF4711-7BF6-411C-82A0-7A6FE42425FC}" srcOrd="1" destOrd="0" presId="urn:microsoft.com/office/officeart/2005/8/layout/vList3"/>
    <dgm:cxn modelId="{947B4AE5-71A2-462E-8600-F6D72F13C68D}" type="presParOf" srcId="{AE6D29B1-A354-4E3F-986D-8515A86B24B7}" destId="{4B6EA073-9038-4C1F-A85D-E46888E3DCD3}" srcOrd="11" destOrd="0" presId="urn:microsoft.com/office/officeart/2005/8/layout/vList3"/>
    <dgm:cxn modelId="{9B9983CD-0A5C-4FD3-AF0D-6EF7C4128260}" type="presParOf" srcId="{AE6D29B1-A354-4E3F-986D-8515A86B24B7}" destId="{97F783AA-8C41-40BA-B437-F38B421337C2}" srcOrd="12" destOrd="0" presId="urn:microsoft.com/office/officeart/2005/8/layout/vList3"/>
    <dgm:cxn modelId="{FB7AC31F-7B20-4592-A05F-BB0F0CA2F3AE}" type="presParOf" srcId="{97F783AA-8C41-40BA-B437-F38B421337C2}" destId="{A877ED14-23C7-4773-A656-B79899FF1483}" srcOrd="0" destOrd="0" presId="urn:microsoft.com/office/officeart/2005/8/layout/vList3"/>
    <dgm:cxn modelId="{FB96EE5B-0DF1-47F4-97BE-D2D1CAC20C61}" type="presParOf" srcId="{97F783AA-8C41-40BA-B437-F38B421337C2}" destId="{4642EB07-1B89-4AF6-82D9-8F3A5E1679D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45D52D-D038-46E6-B714-CE6DADD4DE16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l-PL"/>
        </a:p>
      </dgm:t>
    </dgm:pt>
    <dgm:pt modelId="{A7AD05D3-627A-4450-897E-3A305D753963}">
      <dgm:prSet phldrT="[Tekst]" custT="1"/>
      <dgm:spPr/>
      <dgm:t>
        <a:bodyPr/>
        <a:lstStyle/>
        <a:p>
          <a:r>
            <a:rPr lang="pl-PL" sz="2400" dirty="0" smtClean="0"/>
            <a:t>Stworzenie aplikacji dla gogli wirtualnej rzeczywistości pozwalającej</a:t>
          </a:r>
          <a:br>
            <a:rPr lang="pl-PL" sz="2400" dirty="0" smtClean="0"/>
          </a:br>
          <a:r>
            <a:rPr lang="pl-PL" sz="2400" dirty="0" smtClean="0"/>
            <a:t>na rozgrywkę przez Internet </a:t>
          </a:r>
          <a:endParaRPr lang="pl-PL" sz="2400" dirty="0"/>
        </a:p>
      </dgm:t>
    </dgm:pt>
    <dgm:pt modelId="{D5CBBC72-0D29-4785-829D-782279A34456}" type="parTrans" cxnId="{1C36D8E5-89DF-4A7B-A70F-F98510491534}">
      <dgm:prSet/>
      <dgm:spPr/>
      <dgm:t>
        <a:bodyPr/>
        <a:lstStyle/>
        <a:p>
          <a:endParaRPr lang="pl-PL"/>
        </a:p>
      </dgm:t>
    </dgm:pt>
    <dgm:pt modelId="{E02D6929-FE99-4957-840E-76CA4752E234}" type="sibTrans" cxnId="{1C36D8E5-89DF-4A7B-A70F-F98510491534}">
      <dgm:prSet/>
      <dgm:spPr/>
      <dgm:t>
        <a:bodyPr/>
        <a:lstStyle/>
        <a:p>
          <a:endParaRPr lang="pl-PL"/>
        </a:p>
      </dgm:t>
    </dgm:pt>
    <dgm:pt modelId="{B8F3D9C6-BDA6-4517-81ED-699FD84F6E96}">
      <dgm:prSet phldrT="[Tekst]" custT="1"/>
      <dgm:spPr/>
      <dgm:t>
        <a:bodyPr/>
        <a:lstStyle/>
        <a:p>
          <a:r>
            <a:rPr lang="pl-PL" sz="2400" dirty="0" smtClean="0"/>
            <a:t>Przedstawienie możliwości oraz doskonalenie umiejętności tworzenia gier</a:t>
          </a:r>
          <a:br>
            <a:rPr lang="pl-PL" sz="2400" dirty="0" smtClean="0"/>
          </a:br>
          <a:r>
            <a:rPr lang="pl-PL" sz="2400" dirty="0" smtClean="0"/>
            <a:t>w silniku Unity</a:t>
          </a:r>
          <a:endParaRPr lang="pl-PL" sz="2400" dirty="0"/>
        </a:p>
      </dgm:t>
    </dgm:pt>
    <dgm:pt modelId="{6988919A-F6D0-40A1-B36E-2CFEC9F0B16E}" type="parTrans" cxnId="{EAB7720F-1833-438A-9EB2-7C49987D6021}">
      <dgm:prSet/>
      <dgm:spPr/>
      <dgm:t>
        <a:bodyPr/>
        <a:lstStyle/>
        <a:p>
          <a:endParaRPr lang="pl-PL"/>
        </a:p>
      </dgm:t>
    </dgm:pt>
    <dgm:pt modelId="{17560B0F-0DD7-4546-9A16-30C6CACE7777}" type="sibTrans" cxnId="{EAB7720F-1833-438A-9EB2-7C49987D6021}">
      <dgm:prSet/>
      <dgm:spPr/>
      <dgm:t>
        <a:bodyPr/>
        <a:lstStyle/>
        <a:p>
          <a:endParaRPr lang="pl-PL"/>
        </a:p>
      </dgm:t>
    </dgm:pt>
    <dgm:pt modelId="{C2ADEF1D-65B4-41AA-9AD5-0F08BD5AB2EC}" type="pres">
      <dgm:prSet presAssocID="{D145D52D-D038-46E6-B714-CE6DADD4DE1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44358F93-A458-4B57-90DC-99326B02387E}" type="pres">
      <dgm:prSet presAssocID="{A7AD05D3-627A-4450-897E-3A305D753963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2642F4B4-2109-4EFB-9ACD-DE377AB9732F}" type="pres">
      <dgm:prSet presAssocID="{E02D6929-FE99-4957-840E-76CA4752E234}" presName="spacer" presStyleCnt="0"/>
      <dgm:spPr/>
    </dgm:pt>
    <dgm:pt modelId="{A584D0BF-7417-4C76-AA30-2A12A909958C}" type="pres">
      <dgm:prSet presAssocID="{B8F3D9C6-BDA6-4517-81ED-699FD84F6E96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AB7720F-1833-438A-9EB2-7C49987D6021}" srcId="{D145D52D-D038-46E6-B714-CE6DADD4DE16}" destId="{B8F3D9C6-BDA6-4517-81ED-699FD84F6E96}" srcOrd="1" destOrd="0" parTransId="{6988919A-F6D0-40A1-B36E-2CFEC9F0B16E}" sibTransId="{17560B0F-0DD7-4546-9A16-30C6CACE7777}"/>
    <dgm:cxn modelId="{35C2E104-5200-49E0-B0FF-B1797FF3A6C1}" type="presOf" srcId="{B8F3D9C6-BDA6-4517-81ED-699FD84F6E96}" destId="{A584D0BF-7417-4C76-AA30-2A12A909958C}" srcOrd="0" destOrd="0" presId="urn:microsoft.com/office/officeart/2005/8/layout/vList2"/>
    <dgm:cxn modelId="{DB027D78-8BBD-403C-AE03-3BFEF713F0D7}" type="presOf" srcId="{D145D52D-D038-46E6-B714-CE6DADD4DE16}" destId="{C2ADEF1D-65B4-41AA-9AD5-0F08BD5AB2EC}" srcOrd="0" destOrd="0" presId="urn:microsoft.com/office/officeart/2005/8/layout/vList2"/>
    <dgm:cxn modelId="{1C36D8E5-89DF-4A7B-A70F-F98510491534}" srcId="{D145D52D-D038-46E6-B714-CE6DADD4DE16}" destId="{A7AD05D3-627A-4450-897E-3A305D753963}" srcOrd="0" destOrd="0" parTransId="{D5CBBC72-0D29-4785-829D-782279A34456}" sibTransId="{E02D6929-FE99-4957-840E-76CA4752E234}"/>
    <dgm:cxn modelId="{1902CDC8-B756-4C81-BA3E-9FD34E504FA6}" type="presOf" srcId="{A7AD05D3-627A-4450-897E-3A305D753963}" destId="{44358F93-A458-4B57-90DC-99326B02387E}" srcOrd="0" destOrd="0" presId="urn:microsoft.com/office/officeart/2005/8/layout/vList2"/>
    <dgm:cxn modelId="{1F2EFA22-0921-42DE-B9DC-3E4C3F60ECDB}" type="presParOf" srcId="{C2ADEF1D-65B4-41AA-9AD5-0F08BD5AB2EC}" destId="{44358F93-A458-4B57-90DC-99326B02387E}" srcOrd="0" destOrd="0" presId="urn:microsoft.com/office/officeart/2005/8/layout/vList2"/>
    <dgm:cxn modelId="{D6360464-CC49-47F3-BAB8-07F37157FF93}" type="presParOf" srcId="{C2ADEF1D-65B4-41AA-9AD5-0F08BD5AB2EC}" destId="{2642F4B4-2109-4EFB-9ACD-DE377AB9732F}" srcOrd="1" destOrd="0" presId="urn:microsoft.com/office/officeart/2005/8/layout/vList2"/>
    <dgm:cxn modelId="{52581205-BA6E-4D62-9885-6F0232E857EC}" type="presParOf" srcId="{C2ADEF1D-65B4-41AA-9AD5-0F08BD5AB2EC}" destId="{A584D0BF-7417-4C76-AA30-2A12A909958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45D52D-D038-46E6-B714-CE6DADD4DE16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l-PL"/>
        </a:p>
      </dgm:t>
    </dgm:pt>
    <dgm:pt modelId="{A7AD05D3-627A-4450-897E-3A305D753963}">
      <dgm:prSet phldrT="[Tekst]" custT="1"/>
      <dgm:spPr/>
      <dgm:t>
        <a:bodyPr/>
        <a:lstStyle/>
        <a:p>
          <a:r>
            <a:rPr lang="pl-PL" sz="2400" dirty="0" smtClean="0"/>
            <a:t>Stworzona aplikacja dla gogli wirtualnej rzeczywistości pozwalająca</a:t>
          </a:r>
          <a:br>
            <a:rPr lang="pl-PL" sz="2400" dirty="0" smtClean="0"/>
          </a:br>
          <a:r>
            <a:rPr lang="pl-PL" sz="2400" dirty="0" smtClean="0"/>
            <a:t>na rozgrywkę przez Internet </a:t>
          </a:r>
          <a:endParaRPr lang="pl-PL" sz="2400" dirty="0"/>
        </a:p>
      </dgm:t>
    </dgm:pt>
    <dgm:pt modelId="{D5CBBC72-0D29-4785-829D-782279A34456}" type="parTrans" cxnId="{1C36D8E5-89DF-4A7B-A70F-F98510491534}">
      <dgm:prSet/>
      <dgm:spPr/>
      <dgm:t>
        <a:bodyPr/>
        <a:lstStyle/>
        <a:p>
          <a:endParaRPr lang="pl-PL"/>
        </a:p>
      </dgm:t>
    </dgm:pt>
    <dgm:pt modelId="{E02D6929-FE99-4957-840E-76CA4752E234}" type="sibTrans" cxnId="{1C36D8E5-89DF-4A7B-A70F-F98510491534}">
      <dgm:prSet/>
      <dgm:spPr/>
      <dgm:t>
        <a:bodyPr/>
        <a:lstStyle/>
        <a:p>
          <a:endParaRPr lang="pl-PL"/>
        </a:p>
      </dgm:t>
    </dgm:pt>
    <dgm:pt modelId="{B8F3D9C6-BDA6-4517-81ED-699FD84F6E96}">
      <dgm:prSet phldrT="[Tekst]" custT="1"/>
      <dgm:spPr/>
      <dgm:t>
        <a:bodyPr/>
        <a:lstStyle/>
        <a:p>
          <a:r>
            <a:rPr lang="pl-PL" sz="2400" dirty="0" smtClean="0"/>
            <a:t>Przedstawiono możliwości tworzenia gier dla rozwijającej się technologii</a:t>
          </a:r>
          <a:br>
            <a:rPr lang="pl-PL" sz="2400" dirty="0" smtClean="0"/>
          </a:br>
          <a:r>
            <a:rPr lang="pl-PL" sz="2400" dirty="0" smtClean="0"/>
            <a:t>w silniku Unity</a:t>
          </a:r>
          <a:endParaRPr lang="pl-PL" sz="2400" dirty="0"/>
        </a:p>
      </dgm:t>
    </dgm:pt>
    <dgm:pt modelId="{6988919A-F6D0-40A1-B36E-2CFEC9F0B16E}" type="parTrans" cxnId="{EAB7720F-1833-438A-9EB2-7C49987D6021}">
      <dgm:prSet/>
      <dgm:spPr/>
      <dgm:t>
        <a:bodyPr/>
        <a:lstStyle/>
        <a:p>
          <a:endParaRPr lang="pl-PL"/>
        </a:p>
      </dgm:t>
    </dgm:pt>
    <dgm:pt modelId="{17560B0F-0DD7-4546-9A16-30C6CACE7777}" type="sibTrans" cxnId="{EAB7720F-1833-438A-9EB2-7C49987D6021}">
      <dgm:prSet/>
      <dgm:spPr/>
      <dgm:t>
        <a:bodyPr/>
        <a:lstStyle/>
        <a:p>
          <a:endParaRPr lang="pl-PL"/>
        </a:p>
      </dgm:t>
    </dgm:pt>
    <dgm:pt modelId="{C2ADEF1D-65B4-41AA-9AD5-0F08BD5AB2EC}" type="pres">
      <dgm:prSet presAssocID="{D145D52D-D038-46E6-B714-CE6DADD4DE1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44358F93-A458-4B57-90DC-99326B02387E}" type="pres">
      <dgm:prSet presAssocID="{A7AD05D3-627A-4450-897E-3A305D753963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2642F4B4-2109-4EFB-9ACD-DE377AB9732F}" type="pres">
      <dgm:prSet presAssocID="{E02D6929-FE99-4957-840E-76CA4752E234}" presName="spacer" presStyleCnt="0"/>
      <dgm:spPr/>
    </dgm:pt>
    <dgm:pt modelId="{A584D0BF-7417-4C76-AA30-2A12A909958C}" type="pres">
      <dgm:prSet presAssocID="{B8F3D9C6-BDA6-4517-81ED-699FD84F6E96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AB7720F-1833-438A-9EB2-7C49987D6021}" srcId="{D145D52D-D038-46E6-B714-CE6DADD4DE16}" destId="{B8F3D9C6-BDA6-4517-81ED-699FD84F6E96}" srcOrd="1" destOrd="0" parTransId="{6988919A-F6D0-40A1-B36E-2CFEC9F0B16E}" sibTransId="{17560B0F-0DD7-4546-9A16-30C6CACE7777}"/>
    <dgm:cxn modelId="{35C2E104-5200-49E0-B0FF-B1797FF3A6C1}" type="presOf" srcId="{B8F3D9C6-BDA6-4517-81ED-699FD84F6E96}" destId="{A584D0BF-7417-4C76-AA30-2A12A909958C}" srcOrd="0" destOrd="0" presId="urn:microsoft.com/office/officeart/2005/8/layout/vList2"/>
    <dgm:cxn modelId="{DB027D78-8BBD-403C-AE03-3BFEF713F0D7}" type="presOf" srcId="{D145D52D-D038-46E6-B714-CE6DADD4DE16}" destId="{C2ADEF1D-65B4-41AA-9AD5-0F08BD5AB2EC}" srcOrd="0" destOrd="0" presId="urn:microsoft.com/office/officeart/2005/8/layout/vList2"/>
    <dgm:cxn modelId="{1C36D8E5-89DF-4A7B-A70F-F98510491534}" srcId="{D145D52D-D038-46E6-B714-CE6DADD4DE16}" destId="{A7AD05D3-627A-4450-897E-3A305D753963}" srcOrd="0" destOrd="0" parTransId="{D5CBBC72-0D29-4785-829D-782279A34456}" sibTransId="{E02D6929-FE99-4957-840E-76CA4752E234}"/>
    <dgm:cxn modelId="{1902CDC8-B756-4C81-BA3E-9FD34E504FA6}" type="presOf" srcId="{A7AD05D3-627A-4450-897E-3A305D753963}" destId="{44358F93-A458-4B57-90DC-99326B02387E}" srcOrd="0" destOrd="0" presId="urn:microsoft.com/office/officeart/2005/8/layout/vList2"/>
    <dgm:cxn modelId="{1F2EFA22-0921-42DE-B9DC-3E4C3F60ECDB}" type="presParOf" srcId="{C2ADEF1D-65B4-41AA-9AD5-0F08BD5AB2EC}" destId="{44358F93-A458-4B57-90DC-99326B02387E}" srcOrd="0" destOrd="0" presId="urn:microsoft.com/office/officeart/2005/8/layout/vList2"/>
    <dgm:cxn modelId="{D6360464-CC49-47F3-BAB8-07F37157FF93}" type="presParOf" srcId="{C2ADEF1D-65B4-41AA-9AD5-0F08BD5AB2EC}" destId="{2642F4B4-2109-4EFB-9ACD-DE377AB9732F}" srcOrd="1" destOrd="0" presId="urn:microsoft.com/office/officeart/2005/8/layout/vList2"/>
    <dgm:cxn modelId="{52581205-BA6E-4D62-9885-6F0232E857EC}" type="presParOf" srcId="{C2ADEF1D-65B4-41AA-9AD5-0F08BD5AB2EC}" destId="{A584D0BF-7417-4C76-AA30-2A12A909958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4A989-93C7-4AD1-B0AD-FF86C3962020}">
      <dsp:nvSpPr>
        <dsp:cNvPr id="0" name=""/>
        <dsp:cNvSpPr/>
      </dsp:nvSpPr>
      <dsp:spPr>
        <a:xfrm rot="10800000">
          <a:off x="1799129" y="950"/>
          <a:ext cx="6688836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Cel pracy</a:t>
          </a:r>
          <a:endParaRPr lang="pl-PL" sz="2400" kern="1200" dirty="0"/>
        </a:p>
      </dsp:txBody>
      <dsp:txXfrm rot="10800000">
        <a:off x="1913477" y="950"/>
        <a:ext cx="6574488" cy="457391"/>
      </dsp:txXfrm>
    </dsp:sp>
    <dsp:sp modelId="{0BFC6CB6-13EE-4448-90EB-06E4425E256B}">
      <dsp:nvSpPr>
        <dsp:cNvPr id="0" name=""/>
        <dsp:cNvSpPr/>
      </dsp:nvSpPr>
      <dsp:spPr>
        <a:xfrm>
          <a:off x="1801302" y="950"/>
          <a:ext cx="457391" cy="45739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8C088E-084E-4075-8A13-9C8ADBB917CE}">
      <dsp:nvSpPr>
        <dsp:cNvPr id="0" name=""/>
        <dsp:cNvSpPr/>
      </dsp:nvSpPr>
      <dsp:spPr>
        <a:xfrm rot="10800000">
          <a:off x="1799129" y="594855"/>
          <a:ext cx="6688836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Zakres pracy</a:t>
          </a:r>
          <a:endParaRPr lang="pl-PL" sz="2400" kern="1200" dirty="0"/>
        </a:p>
      </dsp:txBody>
      <dsp:txXfrm rot="10800000">
        <a:off x="1913477" y="594855"/>
        <a:ext cx="6574488" cy="457391"/>
      </dsp:txXfrm>
    </dsp:sp>
    <dsp:sp modelId="{9F62E5AA-C8BC-474F-A2E3-25D61B63AE8B}">
      <dsp:nvSpPr>
        <dsp:cNvPr id="0" name=""/>
        <dsp:cNvSpPr/>
      </dsp:nvSpPr>
      <dsp:spPr>
        <a:xfrm>
          <a:off x="1801302" y="594855"/>
          <a:ext cx="457391" cy="457391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F1B7E5-3744-4149-9E83-B23B7728D03F}">
      <dsp:nvSpPr>
        <dsp:cNvPr id="0" name=""/>
        <dsp:cNvSpPr/>
      </dsp:nvSpPr>
      <dsp:spPr>
        <a:xfrm rot="10800000">
          <a:off x="2351711" y="1188761"/>
          <a:ext cx="5952060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Wirtualna rzeczywistość</a:t>
          </a:r>
          <a:endParaRPr lang="pl-PL" sz="2400" kern="1200" dirty="0"/>
        </a:p>
      </dsp:txBody>
      <dsp:txXfrm rot="10800000">
        <a:off x="2466059" y="1188761"/>
        <a:ext cx="5837712" cy="457391"/>
      </dsp:txXfrm>
    </dsp:sp>
    <dsp:sp modelId="{3D9C6EFB-82F7-49F0-A671-605E80EC1DB2}">
      <dsp:nvSpPr>
        <dsp:cNvPr id="0" name=""/>
        <dsp:cNvSpPr/>
      </dsp:nvSpPr>
      <dsp:spPr>
        <a:xfrm>
          <a:off x="2358357" y="1188761"/>
          <a:ext cx="457391" cy="457391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A782BA-0787-4E90-8F68-F1758AFABE15}">
      <dsp:nvSpPr>
        <dsp:cNvPr id="0" name=""/>
        <dsp:cNvSpPr/>
      </dsp:nvSpPr>
      <dsp:spPr>
        <a:xfrm rot="10800000">
          <a:off x="2351711" y="1782666"/>
          <a:ext cx="5952060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Komunikacja sieciowa</a:t>
          </a:r>
          <a:endParaRPr lang="pl-PL" sz="2400" kern="1200" dirty="0"/>
        </a:p>
      </dsp:txBody>
      <dsp:txXfrm rot="10800000">
        <a:off x="2466059" y="1782666"/>
        <a:ext cx="5837712" cy="457391"/>
      </dsp:txXfrm>
    </dsp:sp>
    <dsp:sp modelId="{FB14BC24-74D0-4FA1-A599-C1B8E349CB86}">
      <dsp:nvSpPr>
        <dsp:cNvPr id="0" name=""/>
        <dsp:cNvSpPr/>
      </dsp:nvSpPr>
      <dsp:spPr>
        <a:xfrm>
          <a:off x="2358357" y="1782666"/>
          <a:ext cx="457391" cy="457391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1D3773-0229-4A76-A811-ED46868FD5B0}">
      <dsp:nvSpPr>
        <dsp:cNvPr id="0" name=""/>
        <dsp:cNvSpPr/>
      </dsp:nvSpPr>
      <dsp:spPr>
        <a:xfrm rot="10800000">
          <a:off x="1799129" y="2376571"/>
          <a:ext cx="6688836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Istniejące rozwiązania</a:t>
          </a:r>
          <a:endParaRPr lang="pl-PL" sz="2400" kern="1200" dirty="0"/>
        </a:p>
      </dsp:txBody>
      <dsp:txXfrm rot="10800000">
        <a:off x="1913477" y="2376571"/>
        <a:ext cx="6574488" cy="457391"/>
      </dsp:txXfrm>
    </dsp:sp>
    <dsp:sp modelId="{0168397A-A879-4262-8211-9A151F0107AB}">
      <dsp:nvSpPr>
        <dsp:cNvPr id="0" name=""/>
        <dsp:cNvSpPr/>
      </dsp:nvSpPr>
      <dsp:spPr>
        <a:xfrm>
          <a:off x="1801302" y="2376571"/>
          <a:ext cx="457391" cy="457391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AF4711-7BF6-411C-82A0-7A6FE42425FC}">
      <dsp:nvSpPr>
        <dsp:cNvPr id="0" name=""/>
        <dsp:cNvSpPr/>
      </dsp:nvSpPr>
      <dsp:spPr>
        <a:xfrm rot="10800000">
          <a:off x="1799129" y="2970477"/>
          <a:ext cx="6688836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Użyte technologie</a:t>
          </a:r>
          <a:endParaRPr lang="pl-PL" sz="2400" kern="1200" dirty="0"/>
        </a:p>
      </dsp:txBody>
      <dsp:txXfrm rot="10800000">
        <a:off x="1913477" y="2970477"/>
        <a:ext cx="6574488" cy="457391"/>
      </dsp:txXfrm>
    </dsp:sp>
    <dsp:sp modelId="{3DA356DB-F954-487E-AE4E-893A25E448FC}">
      <dsp:nvSpPr>
        <dsp:cNvPr id="0" name=""/>
        <dsp:cNvSpPr/>
      </dsp:nvSpPr>
      <dsp:spPr>
        <a:xfrm>
          <a:off x="1801302" y="2970477"/>
          <a:ext cx="457391" cy="457391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42EB07-1B89-4AF6-82D9-8F3A5E1679D0}">
      <dsp:nvSpPr>
        <dsp:cNvPr id="0" name=""/>
        <dsp:cNvSpPr/>
      </dsp:nvSpPr>
      <dsp:spPr>
        <a:xfrm rot="10800000">
          <a:off x="1799129" y="3564382"/>
          <a:ext cx="6688836" cy="457391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697" tIns="91440" rIns="170688" bIns="91440" numCol="1" spcCol="1270" anchor="ctr" anchorCtr="0">
          <a:noAutofit/>
        </a:bodyPr>
        <a:lstStyle/>
        <a:p>
          <a:pPr marL="720000"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Aplikacja</a:t>
          </a:r>
          <a:endParaRPr lang="pl-PL" sz="2100" kern="1200" dirty="0"/>
        </a:p>
      </dsp:txBody>
      <dsp:txXfrm rot="10800000">
        <a:off x="1913477" y="3564382"/>
        <a:ext cx="6574488" cy="457391"/>
      </dsp:txXfrm>
    </dsp:sp>
    <dsp:sp modelId="{A877ED14-23C7-4773-A656-B79899FF1483}">
      <dsp:nvSpPr>
        <dsp:cNvPr id="0" name=""/>
        <dsp:cNvSpPr/>
      </dsp:nvSpPr>
      <dsp:spPr>
        <a:xfrm>
          <a:off x="1801302" y="3564382"/>
          <a:ext cx="457391" cy="457391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358F93-A458-4B57-90DC-99326B02387E}">
      <dsp:nvSpPr>
        <dsp:cNvPr id="0" name=""/>
        <dsp:cNvSpPr/>
      </dsp:nvSpPr>
      <dsp:spPr>
        <a:xfrm>
          <a:off x="0" y="701279"/>
          <a:ext cx="10058399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Stworzenie aplikacji dla gogli wirtualnej rzeczywistości pozwalającej</a:t>
          </a:r>
          <a:br>
            <a:rPr lang="pl-PL" sz="2400" kern="1200" dirty="0" smtClean="0"/>
          </a:br>
          <a:r>
            <a:rPr lang="pl-PL" sz="2400" kern="1200" dirty="0" smtClean="0"/>
            <a:t>na rozgrywkę przez Internet </a:t>
          </a:r>
          <a:endParaRPr lang="pl-PL" sz="2400" kern="1200" dirty="0"/>
        </a:p>
      </dsp:txBody>
      <dsp:txXfrm>
        <a:off x="59399" y="760678"/>
        <a:ext cx="9939601" cy="1098002"/>
      </dsp:txXfrm>
    </dsp:sp>
    <dsp:sp modelId="{A584D0BF-7417-4C76-AA30-2A12A909958C}">
      <dsp:nvSpPr>
        <dsp:cNvPr id="0" name=""/>
        <dsp:cNvSpPr/>
      </dsp:nvSpPr>
      <dsp:spPr>
        <a:xfrm>
          <a:off x="0" y="2105280"/>
          <a:ext cx="10058399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Przedstawienie możliwości oraz doskonalenie umiejętności tworzenia gier</a:t>
          </a:r>
          <a:br>
            <a:rPr lang="pl-PL" sz="2400" kern="1200" dirty="0" smtClean="0"/>
          </a:br>
          <a:r>
            <a:rPr lang="pl-PL" sz="2400" kern="1200" dirty="0" smtClean="0"/>
            <a:t>w silniku Unity</a:t>
          </a:r>
          <a:endParaRPr lang="pl-PL" sz="2400" kern="1200" dirty="0"/>
        </a:p>
      </dsp:txBody>
      <dsp:txXfrm>
        <a:off x="59399" y="2164679"/>
        <a:ext cx="9939601" cy="1098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358F93-A458-4B57-90DC-99326B02387E}">
      <dsp:nvSpPr>
        <dsp:cNvPr id="0" name=""/>
        <dsp:cNvSpPr/>
      </dsp:nvSpPr>
      <dsp:spPr>
        <a:xfrm>
          <a:off x="0" y="700962"/>
          <a:ext cx="10058399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Stworzona aplikacja dla gogli wirtualnej rzeczywistości pozwalająca</a:t>
          </a:r>
          <a:br>
            <a:rPr lang="pl-PL" sz="2400" kern="1200" dirty="0" smtClean="0"/>
          </a:br>
          <a:r>
            <a:rPr lang="pl-PL" sz="2400" kern="1200" dirty="0" smtClean="0"/>
            <a:t>na rozgrywkę przez Internet </a:t>
          </a:r>
          <a:endParaRPr lang="pl-PL" sz="2400" kern="1200" dirty="0"/>
        </a:p>
      </dsp:txBody>
      <dsp:txXfrm>
        <a:off x="59399" y="760361"/>
        <a:ext cx="9939601" cy="1098002"/>
      </dsp:txXfrm>
    </dsp:sp>
    <dsp:sp modelId="{A584D0BF-7417-4C76-AA30-2A12A909958C}">
      <dsp:nvSpPr>
        <dsp:cNvPr id="0" name=""/>
        <dsp:cNvSpPr/>
      </dsp:nvSpPr>
      <dsp:spPr>
        <a:xfrm>
          <a:off x="0" y="2104962"/>
          <a:ext cx="10058399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 smtClean="0"/>
            <a:t>Przedstawiono możliwości tworzenia gier dla rozwijającej się technologii</a:t>
          </a:r>
          <a:br>
            <a:rPr lang="pl-PL" sz="2400" kern="1200" dirty="0" smtClean="0"/>
          </a:br>
          <a:r>
            <a:rPr lang="pl-PL" sz="2400" kern="1200" dirty="0" smtClean="0"/>
            <a:t>w silniku Unity</a:t>
          </a:r>
          <a:endParaRPr lang="pl-PL" sz="2400" kern="1200" dirty="0"/>
        </a:p>
      </dsp:txBody>
      <dsp:txXfrm>
        <a:off x="59399" y="2164361"/>
        <a:ext cx="9939601" cy="1098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C8AB2-1FD8-4EFD-8CBF-17C464AE6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F540F-2BA5-4268-86F3-AD29EC5F1FF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35281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F540F-2BA5-4268-86F3-AD29EC5F1FF3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82037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To trzeba przetłumaczyć 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F540F-2BA5-4268-86F3-AD29EC5F1FF3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7619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 smtClean="0"/>
              <a:t>Payday</a:t>
            </a:r>
            <a:r>
              <a:rPr lang="pl-PL" baseline="0" dirty="0" smtClean="0"/>
              <a:t> 2 VR, </a:t>
            </a:r>
            <a:r>
              <a:rPr lang="pl-PL" baseline="0" dirty="0" err="1" smtClean="0"/>
              <a:t>Rec</a:t>
            </a:r>
            <a:r>
              <a:rPr lang="pl-PL" baseline="0" dirty="0" smtClean="0"/>
              <a:t> </a:t>
            </a:r>
            <a:r>
              <a:rPr lang="pl-PL" baseline="0" dirty="0" err="1" smtClean="0"/>
              <a:t>Room</a:t>
            </a:r>
            <a:r>
              <a:rPr lang="pl-PL" baseline="0" dirty="0" smtClean="0"/>
              <a:t>, Star </a:t>
            </a:r>
            <a:r>
              <a:rPr lang="pl-PL" baseline="0" dirty="0" err="1" smtClean="0"/>
              <a:t>Trek</a:t>
            </a:r>
            <a:r>
              <a:rPr lang="pl-PL" baseline="0" dirty="0" smtClean="0"/>
              <a:t>: </a:t>
            </a:r>
            <a:r>
              <a:rPr lang="pl-PL" baseline="0" smtClean="0"/>
              <a:t>Brigde</a:t>
            </a:r>
            <a:r>
              <a:rPr lang="pl-PL" baseline="0" dirty="0" smtClean="0"/>
              <a:t> </a:t>
            </a:r>
            <a:r>
              <a:rPr lang="pl-PL" baseline="0" dirty="0" err="1" smtClean="0"/>
              <a:t>Crew</a:t>
            </a:r>
            <a:r>
              <a:rPr lang="pl-PL" baseline="0" dirty="0" smtClean="0"/>
              <a:t>, Echo Arena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F540F-2BA5-4268-86F3-AD29EC5F1FF3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4067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sz="4500" b="1" dirty="0"/>
              <a:t>Pierwszoosobowa sieciowa gra akcji dla gogli wirtualnej </a:t>
            </a:r>
            <a:r>
              <a:rPr lang="pl-PL" sz="4500" b="1" dirty="0" smtClean="0"/>
              <a:t>rzeczywistości w silniku Unity</a:t>
            </a:r>
            <a:endParaRPr lang="pl-PL" sz="450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Autor: Dawid Lubera</a:t>
            </a:r>
          </a:p>
          <a:p>
            <a:r>
              <a:rPr lang="pl-PL" dirty="0" smtClean="0"/>
              <a:t>Promotor: dr inż. arch. Paweł </a:t>
            </a:r>
            <a:r>
              <a:rPr lang="pl-PL" dirty="0" err="1" smtClean="0"/>
              <a:t>ozimek</a:t>
            </a:r>
            <a:r>
              <a:rPr lang="pl-PL" dirty="0" smtClean="0"/>
              <a:t> 		     Kraków 2019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97281" y="249382"/>
            <a:ext cx="1005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pl-PL" sz="2400" b="1" dirty="0">
                <a:latin typeface="+mj-lt"/>
                <a:cs typeface="Arial" panose="020B0604020202020204" pitchFamily="34" charset="0"/>
              </a:rPr>
              <a:t>INSTYTUT INFORMATYKI POLITECHNIKI KRAKOWSKIEJ </a:t>
            </a:r>
            <a:r>
              <a:rPr lang="pl-PL" altLang="pl-PL" sz="2400" b="1" dirty="0">
                <a:latin typeface="+mj-lt"/>
                <a:cs typeface="Arial" panose="020B0604020202020204" pitchFamily="34" charset="0"/>
              </a:rPr>
              <a:t>IM. TADEUSZA KOŚCIUSZKI</a:t>
            </a:r>
          </a:p>
          <a:p>
            <a:pPr algn="ctr" latinLnBrk="1"/>
            <a:r>
              <a:rPr lang="pl-PL" altLang="pl-PL" sz="2400" b="1" dirty="0">
                <a:latin typeface="+mj-lt"/>
                <a:cs typeface="Arial" panose="020B0604020202020204" pitchFamily="34" charset="0"/>
              </a:rPr>
              <a:t>WYDZIAŁ FIZYKI, MATEMATYKI I INFORMATYKI</a:t>
            </a:r>
            <a:endParaRPr lang="pl-PL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95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85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2590"/>
            <a:ext cx="12192000" cy="595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29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51"/>
            <a:ext cx="12192000" cy="596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5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51"/>
            <a:ext cx="12192000" cy="596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1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51"/>
            <a:ext cx="12192000" cy="596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4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>
          <a:xfrm>
            <a:off x="1088967" y="286603"/>
            <a:ext cx="10058400" cy="1450757"/>
          </a:xfrm>
        </p:spPr>
        <p:txBody>
          <a:bodyPr/>
          <a:lstStyle/>
          <a:p>
            <a:r>
              <a:rPr lang="pl-PL" dirty="0" smtClean="0"/>
              <a:t>Podsumowanie</a:t>
            </a:r>
            <a:endParaRPr lang="pl-PL" dirty="0"/>
          </a:p>
        </p:txBody>
      </p:sp>
      <p:graphicFrame>
        <p:nvGraphicFramePr>
          <p:cNvPr id="5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050167"/>
              </p:ext>
            </p:extLst>
          </p:nvPr>
        </p:nvGraphicFramePr>
        <p:xfrm>
          <a:off x="1088967" y="2008188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208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Plan prezentacji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4101251"/>
              </p:ext>
            </p:extLst>
          </p:nvPr>
        </p:nvGraphicFramePr>
        <p:xfrm>
          <a:off x="1097280" y="2027238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2790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Cel pracy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5109108"/>
              </p:ext>
            </p:extLst>
          </p:nvPr>
        </p:nvGraphicFramePr>
        <p:xfrm>
          <a:off x="1097280" y="2007659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8851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Wirtualna rzeczywistość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049" y="1837471"/>
            <a:ext cx="7846862" cy="4413860"/>
          </a:xfrm>
        </p:spPr>
      </p:pic>
    </p:spTree>
    <p:extLst>
      <p:ext uri="{BB962C8B-B14F-4D97-AF65-F5344CB8AC3E}">
        <p14:creationId xmlns:p14="http://schemas.microsoft.com/office/powerpoint/2010/main" val="58180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Komunikacja sieciowa</a:t>
            </a:r>
            <a:endParaRPr lang="pl-PL" dirty="0"/>
          </a:p>
        </p:txBody>
      </p:sp>
      <p:pic>
        <p:nvPicPr>
          <p:cNvPr id="5" name="Symbol zastępczy zawartości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714" y="1855054"/>
            <a:ext cx="3182947" cy="4405068"/>
          </a:xfrm>
        </p:spPr>
      </p:pic>
      <p:pic>
        <p:nvPicPr>
          <p:cNvPr id="8" name="Obraz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65640" y="2433575"/>
            <a:ext cx="5340350" cy="3248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451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Istniejące rozwiązania</a:t>
            </a:r>
            <a:endParaRPr lang="pl-PL" dirty="0"/>
          </a:p>
        </p:txBody>
      </p:sp>
      <p:pic>
        <p:nvPicPr>
          <p:cNvPr id="10" name="Obraz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72" y="1848100"/>
            <a:ext cx="3724103" cy="2094808"/>
          </a:xfrm>
          <a:prstGeom prst="rect">
            <a:avLst/>
          </a:prstGeom>
        </p:spPr>
      </p:pic>
      <p:pic>
        <p:nvPicPr>
          <p:cNvPr id="3" name="Obraz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271" y="1848099"/>
            <a:ext cx="3716005" cy="2093349"/>
          </a:xfrm>
          <a:prstGeom prst="rect">
            <a:avLst/>
          </a:prstGeom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271" y="4151940"/>
            <a:ext cx="3716005" cy="2096888"/>
          </a:xfrm>
          <a:prstGeom prst="rect">
            <a:avLst/>
          </a:prstGeom>
        </p:spPr>
      </p:pic>
      <p:pic>
        <p:nvPicPr>
          <p:cNvPr id="7" name="Obraz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71" y="4154020"/>
            <a:ext cx="3724103" cy="209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28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Użyte technologie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4" y="2030349"/>
            <a:ext cx="3140929" cy="1141204"/>
          </a:xfr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4" y="3464542"/>
            <a:ext cx="3140929" cy="771260"/>
          </a:xfrm>
          <a:prstGeom prst="rect">
            <a:avLst/>
          </a:prstGeom>
        </p:spPr>
      </p:pic>
      <p:pic>
        <p:nvPicPr>
          <p:cNvPr id="7" name="Obraz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4" y="4528791"/>
            <a:ext cx="3140929" cy="1747142"/>
          </a:xfrm>
          <a:prstGeom prst="rect">
            <a:avLst/>
          </a:prstGeom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844" y="2213903"/>
            <a:ext cx="1635369" cy="1635369"/>
          </a:xfrm>
          <a:prstGeom prst="rect">
            <a:avLst/>
          </a:prstGeom>
        </p:spPr>
      </p:pic>
      <p:pic>
        <p:nvPicPr>
          <p:cNvPr id="10" name="Obraz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918" y="4325815"/>
            <a:ext cx="2107223" cy="158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0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Aplikacja</a:t>
            </a:r>
            <a:endParaRPr lang="pl-PL" dirty="0"/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537" y="1812108"/>
            <a:ext cx="5121885" cy="443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9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7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kcja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548</TotalTime>
  <Words>115</Words>
  <Application>Microsoft Office PowerPoint</Application>
  <PresentationFormat>Panoramiczny</PresentationFormat>
  <Paragraphs>29</Paragraphs>
  <Slides>15</Slides>
  <Notes>3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Retrospekcja</vt:lpstr>
      <vt:lpstr>Pierwszoosobowa sieciowa gra akcji dla gogli wirtualnej rzeczywistości w silniku Unity</vt:lpstr>
      <vt:lpstr>Plan prezentacji</vt:lpstr>
      <vt:lpstr>Cel pracy</vt:lpstr>
      <vt:lpstr>Wirtualna rzeczywistość</vt:lpstr>
      <vt:lpstr>Komunikacja sieciowa</vt:lpstr>
      <vt:lpstr>Istniejące rozwiązania</vt:lpstr>
      <vt:lpstr>Użyte technologie</vt:lpstr>
      <vt:lpstr>Aplikacja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Pierwszoosobowa sieciowa gra akcji dla gogli wirtualnej rzeczywistości</dc:title>
  <dc:creator>Użytkownik systemu Windows</dc:creator>
  <cp:lastModifiedBy>Użytkownik systemu Windows</cp:lastModifiedBy>
  <cp:revision>34</cp:revision>
  <dcterms:created xsi:type="dcterms:W3CDTF">2019-01-25T18:21:50Z</dcterms:created>
  <dcterms:modified xsi:type="dcterms:W3CDTF">2019-01-30T23:18:35Z</dcterms:modified>
</cp:coreProperties>
</file>